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3" r:id="rId5"/>
    <p:sldId id="262" r:id="rId6"/>
    <p:sldId id="260" r:id="rId7"/>
    <p:sldId id="264" r:id="rId8"/>
    <p:sldId id="258" r:id="rId9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813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7469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598958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23825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41361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83818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36193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192620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33785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16646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33897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81153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912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14153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2933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5158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4715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2202842-FBE6-46C5-809A-3B9E24FCACBF}" type="datetimeFigureOut">
              <a:rPr lang="es-US" smtClean="0"/>
              <a:t>6/11/2024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262028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65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5" name="CuadroTexto 4"/>
          <p:cNvSpPr txBox="1"/>
          <p:nvPr/>
        </p:nvSpPr>
        <p:spPr>
          <a:xfrm>
            <a:off x="1049152" y="2268204"/>
            <a:ext cx="108380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r>
              <a:rPr lang="es-ES" sz="3600" b="1" dirty="0"/>
              <a:t>La lógica del negocio (modelos)</a:t>
            </a:r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Tipos de campos en Odoo.</a:t>
            </a:r>
          </a:p>
          <a:p>
            <a:pPr marL="742950" indent="-742950">
              <a:buFont typeface="+mj-lt"/>
              <a:buAutoNum type="arabicPeriod"/>
            </a:pPr>
            <a:r>
              <a:rPr lang="es-ES" sz="3600" b="1" dirty="0"/>
              <a:t>Caso de Estudio (Estudiantes)</a:t>
            </a:r>
          </a:p>
          <a:p>
            <a:pPr marL="742950" indent="-742950">
              <a:buFont typeface="+mj-lt"/>
              <a:buAutoNum type="arabicPeriod"/>
            </a:pPr>
            <a:endParaRPr lang="es-ES" sz="3600" b="1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1049152" y="1204792"/>
            <a:ext cx="861485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US" sz="3600" b="1" dirty="0" smtClean="0"/>
              <a:t>Capítulo </a:t>
            </a:r>
            <a:r>
              <a:rPr lang="es-US" sz="3600" b="1" dirty="0" smtClean="0"/>
              <a:t>2 </a:t>
            </a:r>
            <a:r>
              <a:rPr lang="es-US" sz="3600" b="1" dirty="0" smtClean="0"/>
              <a:t>- </a:t>
            </a:r>
            <a:r>
              <a:rPr lang="es-ES" sz="3600" b="1" dirty="0" smtClean="0"/>
              <a:t>Construyendo tu primera </a:t>
            </a:r>
          </a:p>
          <a:p>
            <a:r>
              <a:rPr lang="es-ES" sz="3600" b="1" dirty="0" smtClean="0"/>
              <a:t>aplicación con Odoo</a:t>
            </a:r>
          </a:p>
          <a:p>
            <a:endParaRPr lang="es-US" sz="3600" b="1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930441" y="5547607"/>
            <a:ext cx="116016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dirty="0"/>
              <a:t>https://</a:t>
            </a:r>
            <a:r>
              <a:rPr lang="es-US" dirty="0" smtClean="0"/>
              <a:t>www.odoo.com/documentation/17.0/es/applications/studio/fields.html</a:t>
            </a:r>
            <a:endParaRPr lang="es-US" dirty="0"/>
          </a:p>
        </p:txBody>
      </p:sp>
    </p:spTree>
    <p:extLst>
      <p:ext uri="{BB962C8B-B14F-4D97-AF65-F5344CB8AC3E}">
        <p14:creationId xmlns:p14="http://schemas.microsoft.com/office/powerpoint/2010/main" val="3470985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2305249" y="970092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Las Modelos en Odoo</a:t>
            </a:r>
            <a:endParaRPr lang="es-US" sz="3600" b="1" dirty="0"/>
          </a:p>
        </p:txBody>
      </p:sp>
      <p:sp>
        <p:nvSpPr>
          <p:cNvPr id="3" name="Rectángulo 2"/>
          <p:cNvSpPr/>
          <p:nvPr/>
        </p:nvSpPr>
        <p:spPr>
          <a:xfrm>
            <a:off x="476067" y="1732658"/>
            <a:ext cx="1045303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dirty="0" smtClean="0"/>
              <a:t>Los modelos son las clases </a:t>
            </a:r>
            <a:r>
              <a:rPr lang="es-ES" sz="2800" dirty="0" err="1" smtClean="0"/>
              <a:t>python</a:t>
            </a:r>
            <a:r>
              <a:rPr lang="es-ES" sz="2800" dirty="0" smtClean="0"/>
              <a:t> en nuestros módulos que van a determinar la estructura y funcionamiento lógico de nuestra aplicación. </a:t>
            </a:r>
            <a:br>
              <a:rPr lang="es-ES" sz="2800" dirty="0" smtClean="0"/>
            </a:br>
            <a:endParaRPr lang="es-ES" sz="2800" dirty="0" smtClean="0"/>
          </a:p>
          <a:p>
            <a:r>
              <a:rPr lang="es-ES" sz="2800" dirty="0" smtClean="0"/>
              <a:t>Representan </a:t>
            </a:r>
            <a:r>
              <a:rPr lang="es-US" sz="2800" dirty="0" smtClean="0"/>
              <a:t>un objeto o </a:t>
            </a:r>
            <a:r>
              <a:rPr lang="es-US" sz="2800" dirty="0"/>
              <a:t>concepto </a:t>
            </a:r>
            <a:r>
              <a:rPr lang="es-US" sz="2800" dirty="0" smtClean="0"/>
              <a:t>de nuestra realidad a través de atributos o campos. Como puede ser un contacto, un producto o un estudiante.</a:t>
            </a:r>
          </a:p>
          <a:p>
            <a:endParaRPr lang="es-ES" sz="2800" dirty="0"/>
          </a:p>
          <a:p>
            <a:r>
              <a:rPr lang="es-ES" sz="2800" b="1" i="1" dirty="0" smtClean="0"/>
              <a:t>Es la representación en código de una tabla en nuestra base de datos gracias al ORM</a:t>
            </a:r>
            <a:endParaRPr lang="es-US" sz="2800" b="1" i="1" dirty="0"/>
          </a:p>
        </p:txBody>
      </p:sp>
      <p:sp>
        <p:nvSpPr>
          <p:cNvPr id="5" name="Rectángulo 4"/>
          <p:cNvSpPr/>
          <p:nvPr/>
        </p:nvSpPr>
        <p:spPr>
          <a:xfrm>
            <a:off x="2531444" y="6228056"/>
            <a:ext cx="80274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dirty="0"/>
              <a:t>https://es.wikipedia.org/wiki/Mapeo_relacional_de_objetos</a:t>
            </a:r>
          </a:p>
        </p:txBody>
      </p:sp>
    </p:spTree>
    <p:extLst>
      <p:ext uri="{BB962C8B-B14F-4D97-AF65-F5344CB8AC3E}">
        <p14:creationId xmlns:p14="http://schemas.microsoft.com/office/powerpoint/2010/main" val="3348957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525603" y="992135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Tipos de Modelos </a:t>
            </a:r>
            <a:endParaRPr lang="es-US" sz="3600" b="1" dirty="0"/>
          </a:p>
        </p:txBody>
      </p:sp>
      <p:sp>
        <p:nvSpPr>
          <p:cNvPr id="5" name="Rectángulo 4"/>
          <p:cNvSpPr/>
          <p:nvPr/>
        </p:nvSpPr>
        <p:spPr>
          <a:xfrm>
            <a:off x="596767" y="1754702"/>
            <a:ext cx="1114605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2800" b="1" dirty="0" err="1" smtClean="0"/>
              <a:t>Model</a:t>
            </a:r>
            <a:r>
              <a:rPr lang="es-US" sz="2800" b="1" dirty="0" smtClean="0"/>
              <a:t>: </a:t>
            </a:r>
            <a:r>
              <a:rPr lang="es-US" sz="2800" dirty="0"/>
              <a:t>para modelos regulares que persisten en la base de </a:t>
            </a:r>
            <a:r>
              <a:rPr lang="es-US" sz="2800" dirty="0" smtClean="0"/>
              <a:t>datos. </a:t>
            </a:r>
          </a:p>
          <a:p>
            <a:endParaRPr lang="es-US" sz="2800" dirty="0"/>
          </a:p>
          <a:p>
            <a:r>
              <a:rPr lang="es-US" sz="2800" b="1" dirty="0" err="1" smtClean="0"/>
              <a:t>TransientModel</a:t>
            </a:r>
            <a:r>
              <a:rPr lang="es-US" sz="2800" b="1" dirty="0" smtClean="0"/>
              <a:t>: </a:t>
            </a:r>
            <a:r>
              <a:rPr lang="es-US" sz="2800" dirty="0" smtClean="0"/>
              <a:t>para </a:t>
            </a:r>
            <a:r>
              <a:rPr lang="es-US" sz="2800" dirty="0"/>
              <a:t>datos temporales, almacenados en la base de datos pero que se vacían automáticamente cada cierto </a:t>
            </a:r>
            <a:r>
              <a:rPr lang="es-US" sz="2800" dirty="0" smtClean="0"/>
              <a:t>tiempo</a:t>
            </a:r>
          </a:p>
          <a:p>
            <a:endParaRPr lang="es-US" sz="2800" dirty="0"/>
          </a:p>
          <a:p>
            <a:r>
              <a:rPr lang="es-US" sz="2800" b="1" dirty="0" err="1" smtClean="0"/>
              <a:t>AbstractModel</a:t>
            </a:r>
            <a:r>
              <a:rPr lang="es-US" sz="2800" b="1" dirty="0" smtClean="0"/>
              <a:t>: </a:t>
            </a:r>
            <a:r>
              <a:rPr lang="es-US" sz="2800" dirty="0" smtClean="0"/>
              <a:t>para </a:t>
            </a:r>
            <a:r>
              <a:rPr lang="es-US" sz="2800" dirty="0"/>
              <a:t>superclases abstractas destinadas a ser compartidas por múltiples modelos </a:t>
            </a:r>
            <a:r>
              <a:rPr lang="es-US" sz="2800" dirty="0" smtClean="0"/>
              <a:t>heredados.</a:t>
            </a:r>
            <a:endParaRPr lang="es-US" sz="2800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1001027" y="6012997"/>
            <a:ext cx="632743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US" sz="18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Para crear una clase sin tablas en la BD, use </a:t>
            </a:r>
            <a:r>
              <a:rPr lang="es-US" i="1" dirty="0" err="1" smtClean="0">
                <a:latin typeface="Arial" panose="020B0604020202020204" pitchFamily="34" charset="0"/>
              </a:rPr>
              <a:t>AbstractModel</a:t>
            </a:r>
            <a:endParaRPr lang="es-US" i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760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3266173" y="1025609"/>
            <a:ext cx="45960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/>
              <a:t>Campos en Odoo:</a:t>
            </a:r>
            <a:endParaRPr lang="es-US" sz="3600" b="1" dirty="0" smtClean="0"/>
          </a:p>
        </p:txBody>
      </p:sp>
      <p:sp>
        <p:nvSpPr>
          <p:cNvPr id="3" name="Proceso 2"/>
          <p:cNvSpPr/>
          <p:nvPr/>
        </p:nvSpPr>
        <p:spPr>
          <a:xfrm>
            <a:off x="988194" y="2597656"/>
            <a:ext cx="4555958" cy="115440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 </a:t>
            </a:r>
            <a:br>
              <a:rPr lang="en-US" sz="2000" dirty="0" smtClean="0"/>
            </a:br>
            <a:r>
              <a:rPr lang="en-US" sz="2000" dirty="0" smtClean="0"/>
              <a:t>Char, Integer,</a:t>
            </a:r>
            <a:br>
              <a:rPr lang="en-US" sz="2000" dirty="0" smtClean="0"/>
            </a:br>
            <a:r>
              <a:rPr lang="en-US" sz="2000" dirty="0" smtClean="0"/>
              <a:t>Float,</a:t>
            </a:r>
            <a:r>
              <a:rPr lang="es-US" sz="2000" dirty="0"/>
              <a:t> </a:t>
            </a:r>
            <a:r>
              <a:rPr lang="es-US" sz="2000" dirty="0" err="1" smtClean="0"/>
              <a:t>Boolean</a:t>
            </a:r>
            <a:r>
              <a:rPr lang="es-US" sz="2000" dirty="0" smtClean="0"/>
              <a:t>,</a:t>
            </a:r>
            <a:br>
              <a:rPr lang="es-US" sz="2000" dirty="0" smtClean="0"/>
            </a:br>
            <a:endParaRPr lang="es-US" sz="2000" dirty="0"/>
          </a:p>
        </p:txBody>
      </p:sp>
      <p:sp>
        <p:nvSpPr>
          <p:cNvPr id="7" name="Proceso 6"/>
          <p:cNvSpPr/>
          <p:nvPr/>
        </p:nvSpPr>
        <p:spPr>
          <a:xfrm>
            <a:off x="6206842" y="4570708"/>
            <a:ext cx="5075339" cy="128016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US" dirty="0" err="1" smtClean="0"/>
              <a:t>Name</a:t>
            </a:r>
            <a:r>
              <a:rPr lang="es-US" dirty="0"/>
              <a:t>, active, </a:t>
            </a:r>
            <a:r>
              <a:rPr lang="es-US" dirty="0" err="1" smtClean="0"/>
              <a:t>state</a:t>
            </a:r>
            <a:r>
              <a:rPr lang="es-US" dirty="0"/>
              <a:t>, </a:t>
            </a:r>
            <a:r>
              <a:rPr lang="es-US" dirty="0" err="1" smtClean="0"/>
              <a:t>parent_id</a:t>
            </a:r>
            <a:r>
              <a:rPr lang="es-US" dirty="0"/>
              <a:t>, </a:t>
            </a:r>
            <a:r>
              <a:rPr lang="es-US" dirty="0" err="1"/>
              <a:t>company_id</a:t>
            </a:r>
            <a:endParaRPr lang="es-US" dirty="0"/>
          </a:p>
        </p:txBody>
      </p:sp>
      <p:sp>
        <p:nvSpPr>
          <p:cNvPr id="8" name="Proceso 7"/>
          <p:cNvSpPr/>
          <p:nvPr/>
        </p:nvSpPr>
        <p:spPr>
          <a:xfrm>
            <a:off x="930539" y="4570708"/>
            <a:ext cx="5075340" cy="128016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Id, </a:t>
            </a:r>
            <a:r>
              <a:rPr lang="es-US" dirty="0" err="1" smtClean="0"/>
              <a:t>display_name</a:t>
            </a:r>
            <a:r>
              <a:rPr lang="es-US" dirty="0" smtClean="0"/>
              <a:t>,</a:t>
            </a:r>
            <a:r>
              <a:rPr lang="es-US" dirty="0"/>
              <a:t> </a:t>
            </a:r>
            <a:r>
              <a:rPr lang="es-US" dirty="0" err="1"/>
              <a:t>create_date</a:t>
            </a:r>
            <a:r>
              <a:rPr lang="es-US" dirty="0"/>
              <a:t>, </a:t>
            </a:r>
            <a:r>
              <a:rPr lang="es-US" dirty="0" err="1"/>
              <a:t>create_uid</a:t>
            </a:r>
            <a:r>
              <a:rPr lang="es-US" dirty="0"/>
              <a:t>, </a:t>
            </a:r>
            <a:r>
              <a:rPr lang="es-US" dirty="0" err="1"/>
              <a:t>write_date</a:t>
            </a:r>
            <a:r>
              <a:rPr lang="es-US" dirty="0"/>
              <a:t>, </a:t>
            </a:r>
            <a:r>
              <a:rPr lang="es-US" dirty="0" err="1"/>
              <a:t>write_uid</a:t>
            </a:r>
            <a:endParaRPr lang="es-US" dirty="0"/>
          </a:p>
          <a:p>
            <a:pPr algn="ctr"/>
            <a:endParaRPr lang="es-US" dirty="0"/>
          </a:p>
        </p:txBody>
      </p:sp>
      <p:sp>
        <p:nvSpPr>
          <p:cNvPr id="9" name="Proceso 8"/>
          <p:cNvSpPr/>
          <p:nvPr/>
        </p:nvSpPr>
        <p:spPr>
          <a:xfrm>
            <a:off x="6256762" y="2621612"/>
            <a:ext cx="4555958" cy="128016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US" dirty="0" err="1" smtClean="0"/>
              <a:t>Binary</a:t>
            </a:r>
            <a:r>
              <a:rPr lang="es-US" dirty="0"/>
              <a:t>, </a:t>
            </a:r>
            <a:r>
              <a:rPr lang="es-US" dirty="0" err="1" smtClean="0"/>
              <a:t>Html</a:t>
            </a:r>
            <a:r>
              <a:rPr lang="es-US" dirty="0"/>
              <a:t>, </a:t>
            </a:r>
            <a:r>
              <a:rPr lang="es-US" dirty="0" err="1" smtClean="0"/>
              <a:t>Image</a:t>
            </a:r>
            <a:r>
              <a:rPr lang="es-US" dirty="0"/>
              <a:t>, </a:t>
            </a:r>
            <a:r>
              <a:rPr lang="es-US" dirty="0" err="1" smtClean="0"/>
              <a:t>Monetary</a:t>
            </a:r>
            <a:r>
              <a:rPr lang="es-US" dirty="0"/>
              <a:t>, </a:t>
            </a:r>
            <a:r>
              <a:rPr lang="es-US" dirty="0" err="1" smtClean="0"/>
              <a:t>Selection</a:t>
            </a:r>
            <a:r>
              <a:rPr lang="es-US" dirty="0"/>
              <a:t>, </a:t>
            </a:r>
            <a:r>
              <a:rPr lang="es-US" dirty="0" smtClean="0"/>
              <a:t>Text, Date, </a:t>
            </a:r>
            <a:r>
              <a:rPr lang="es-US" dirty="0" err="1" smtClean="0"/>
              <a:t>Datetime</a:t>
            </a:r>
            <a:endParaRPr lang="es-US" dirty="0"/>
          </a:p>
        </p:txBody>
      </p:sp>
      <p:sp>
        <p:nvSpPr>
          <p:cNvPr id="5" name="Rectángulo 4"/>
          <p:cNvSpPr/>
          <p:nvPr/>
        </p:nvSpPr>
        <p:spPr>
          <a:xfrm>
            <a:off x="1318813" y="2052372"/>
            <a:ext cx="38234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Los Campos </a:t>
            </a:r>
            <a:r>
              <a:rPr lang="es-ES" sz="2800" b="1" dirty="0" smtClean="0"/>
              <a:t>Básicos</a:t>
            </a:r>
            <a:r>
              <a:rPr lang="en-US" sz="2800" b="1" dirty="0" smtClean="0"/>
              <a:t>:</a:t>
            </a:r>
            <a:endParaRPr lang="es-US" sz="2800" b="1" dirty="0"/>
          </a:p>
        </p:txBody>
      </p:sp>
      <p:sp>
        <p:nvSpPr>
          <p:cNvPr id="10" name="Rectángulo 9"/>
          <p:cNvSpPr/>
          <p:nvPr/>
        </p:nvSpPr>
        <p:spPr>
          <a:xfrm>
            <a:off x="988194" y="3926910"/>
            <a:ext cx="41649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/>
              <a:t>N</a:t>
            </a:r>
            <a:r>
              <a:rPr lang="en-US" sz="2800" b="1" dirty="0" err="1" smtClean="0"/>
              <a:t>ombres</a:t>
            </a:r>
            <a:r>
              <a:rPr lang="en-US" sz="2800" b="1" dirty="0" smtClean="0"/>
              <a:t> </a:t>
            </a:r>
            <a:r>
              <a:rPr lang="es-ES" sz="2800" b="1" dirty="0" smtClean="0"/>
              <a:t>Automáticos</a:t>
            </a:r>
            <a:r>
              <a:rPr lang="en-US" sz="2800" b="1" dirty="0" smtClean="0"/>
              <a:t>:</a:t>
            </a:r>
            <a:endParaRPr lang="es-US" sz="2800" b="1" dirty="0"/>
          </a:p>
        </p:txBody>
      </p:sp>
      <p:sp>
        <p:nvSpPr>
          <p:cNvPr id="11" name="Rectángulo 10"/>
          <p:cNvSpPr/>
          <p:nvPr/>
        </p:nvSpPr>
        <p:spPr>
          <a:xfrm>
            <a:off x="6304002" y="1942431"/>
            <a:ext cx="446147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Los Campos </a:t>
            </a:r>
            <a:r>
              <a:rPr lang="en-US" sz="2800" b="1" dirty="0" err="1" smtClean="0"/>
              <a:t>Avanzados</a:t>
            </a:r>
            <a:r>
              <a:rPr lang="en-US" sz="2800" b="1" dirty="0" smtClean="0"/>
              <a:t>:</a:t>
            </a:r>
            <a:endParaRPr lang="es-US" sz="2800" b="1" dirty="0"/>
          </a:p>
        </p:txBody>
      </p:sp>
      <p:sp>
        <p:nvSpPr>
          <p:cNvPr id="12" name="Rectángulo 11"/>
          <p:cNvSpPr/>
          <p:nvPr/>
        </p:nvSpPr>
        <p:spPr>
          <a:xfrm>
            <a:off x="6246294" y="3974630"/>
            <a:ext cx="39645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 smtClean="0"/>
              <a:t>Nombres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Reservados</a:t>
            </a:r>
            <a:r>
              <a:rPr lang="en-US" sz="2800" b="1" dirty="0" smtClean="0"/>
              <a:t>:</a:t>
            </a:r>
            <a:endParaRPr lang="es-US" sz="2800" b="1" dirty="0"/>
          </a:p>
        </p:txBody>
      </p:sp>
      <p:sp>
        <p:nvSpPr>
          <p:cNvPr id="14" name="Rectángulo 13"/>
          <p:cNvSpPr/>
          <p:nvPr/>
        </p:nvSpPr>
        <p:spPr>
          <a:xfrm>
            <a:off x="2233060" y="6211669"/>
            <a:ext cx="70264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dirty="0"/>
              <a:t>https://www.odoo.com/documentation/17.0/es/developer/reference/backend/orm.html#basic-fields</a:t>
            </a:r>
          </a:p>
        </p:txBody>
      </p:sp>
    </p:spTree>
    <p:extLst>
      <p:ext uri="{BB962C8B-B14F-4D97-AF65-F5344CB8AC3E}">
        <p14:creationId xmlns:p14="http://schemas.microsoft.com/office/powerpoint/2010/main" val="23149620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525603" y="992135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err="1" smtClean="0"/>
              <a:t>Entrando</a:t>
            </a:r>
            <a:r>
              <a:rPr lang="en-US" sz="3600" b="1" dirty="0" smtClean="0"/>
              <a:t> en </a:t>
            </a:r>
            <a:r>
              <a:rPr lang="en-US" sz="3600" b="1" dirty="0" err="1" smtClean="0"/>
              <a:t>Materia</a:t>
            </a:r>
            <a:r>
              <a:rPr lang="en-US" sz="3600" b="1" dirty="0" smtClean="0"/>
              <a:t>: </a:t>
            </a:r>
            <a:r>
              <a:rPr lang="en-US" sz="3600" b="1" dirty="0" err="1" smtClean="0"/>
              <a:t>Caso</a:t>
            </a:r>
            <a:r>
              <a:rPr lang="en-US" sz="3600" b="1" dirty="0" smtClean="0"/>
              <a:t> de </a:t>
            </a:r>
            <a:r>
              <a:rPr lang="en-US" sz="3600" b="1" dirty="0" err="1" smtClean="0"/>
              <a:t>Estudio</a:t>
            </a:r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539012" y="2101212"/>
            <a:ext cx="1083804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Llevar un registro de información  de los estudiantes de un centro.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800" dirty="0" smtClean="0"/>
          </a:p>
          <a:p>
            <a:pPr algn="ctr"/>
            <a:r>
              <a:rPr lang="es-ES" sz="2800" b="1" dirty="0" smtClean="0"/>
              <a:t>Ejercicio Practico: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800" b="1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Obtener todos los datos que queremos guardar.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Convertirlos en los campos de las modelos en Odoo.</a:t>
            </a:r>
            <a:endParaRPr lang="es-ES" sz="2800" b="1" dirty="0"/>
          </a:p>
          <a:p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27294539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746984" y="1439710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/>
              <a:t>En la </a:t>
            </a:r>
            <a:r>
              <a:rPr lang="en-US" sz="3600" b="1" dirty="0" err="1" smtClean="0"/>
              <a:t>proxima</a:t>
            </a:r>
            <a:r>
              <a:rPr lang="en-US" sz="3600" b="1" dirty="0" smtClean="0"/>
              <a:t> </a:t>
            </a:r>
            <a:r>
              <a:rPr lang="en-US" sz="3600" b="1" dirty="0" err="1" smtClean="0"/>
              <a:t>clase</a:t>
            </a:r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741143" y="2649852"/>
            <a:ext cx="1083804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Las vistas en Odoo, los </a:t>
            </a:r>
            <a:r>
              <a:rPr lang="es-ES" sz="2800" b="1" dirty="0" err="1" smtClean="0"/>
              <a:t>widget</a:t>
            </a:r>
            <a:r>
              <a:rPr lang="es-ES" sz="2800" b="1" dirty="0" smtClean="0"/>
              <a:t>, </a:t>
            </a:r>
            <a:r>
              <a:rPr lang="es-ES" sz="2800" b="1" dirty="0" err="1" smtClean="0"/>
              <a:t>menus</a:t>
            </a:r>
            <a:r>
              <a:rPr lang="es-ES" sz="2800" b="1" dirty="0" smtClean="0"/>
              <a:t> y herencia.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Los permisos básicos.</a:t>
            </a:r>
            <a:endParaRPr lang="es-ES" sz="2800" b="1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800" dirty="0" smtClean="0"/>
          </a:p>
          <a:p>
            <a:pPr algn="ctr"/>
            <a:r>
              <a:rPr lang="es-ES" sz="2800" b="1" dirty="0" smtClean="0"/>
              <a:t>Continuaremos con el ejercicio practico Estudiantes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800" b="1" dirty="0" smtClean="0"/>
          </a:p>
          <a:p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16661693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US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96030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308</TotalTime>
  <Words>275</Words>
  <Application>Microsoft Office PowerPoint</Application>
  <PresentationFormat>Panorámica</PresentationFormat>
  <Paragraphs>49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Bahnschrift</vt:lpstr>
      <vt:lpstr>Century Gothic</vt:lpstr>
      <vt:lpstr>Wingdings</vt:lpstr>
      <vt:lpstr>Wingdings 3</vt:lpstr>
      <vt:lpstr>Sector</vt:lpstr>
      <vt:lpstr>Presentación de PowerPoint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YadierQ</dc:creator>
  <cp:lastModifiedBy>YadierQ</cp:lastModifiedBy>
  <cp:revision>20</cp:revision>
  <dcterms:created xsi:type="dcterms:W3CDTF">2024-06-05T08:11:26Z</dcterms:created>
  <dcterms:modified xsi:type="dcterms:W3CDTF">2024-06-11T10:14:54Z</dcterms:modified>
</cp:coreProperties>
</file>

<file path=docProps/thumbnail.jpeg>
</file>